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71" autoAdjust="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32F94-BBB9-F544-9AC6-65E7151F0F60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9FA2C-CA65-334A-BABA-CA54CF556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09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9FA2C-CA65-334A-BABA-CA54CF5568E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0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Название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Чтобы добавить рисунок, перетащите его на заполнитель или щелкните значок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5/4/2016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miwa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429063" y="3337560"/>
            <a:ext cx="8154727" cy="1305003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// </a:t>
            </a:r>
            <a:r>
              <a:rPr lang="en-US" dirty="0" smtClean="0"/>
              <a:t>AMIWA </a:t>
            </a:r>
            <a:r>
              <a:rPr lang="en-US" sz="2800" dirty="0" smtClean="0"/>
              <a:t>Auto spare parts SYSTEM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SAMSUNG FRICTION MANUFACTURE, KOREA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68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6600"/>
                </a:solidFill>
              </a:rPr>
              <a:t>//</a:t>
            </a:r>
            <a:r>
              <a:rPr lang="en-US" sz="3600" b="1" dirty="0"/>
              <a:t> AMIWA: </a:t>
            </a:r>
            <a:r>
              <a:rPr lang="ru-RU" sz="3600" dirty="0" smtClean="0"/>
              <a:t>Детали крепления кузова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8" y="1600200"/>
            <a:ext cx="7636600" cy="49001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Болты, винты, металлические и пластиковые клипсы и элементы крепления деталей кузова от // </a:t>
            </a:r>
            <a:r>
              <a:rPr lang="en-US" dirty="0" smtClean="0"/>
              <a:t>AMIWA</a:t>
            </a:r>
            <a:r>
              <a:rPr lang="ru-RU" dirty="0" smtClean="0"/>
              <a:t> расширяют линейку каталога нашей компании в части кузовных деталей, обладая оригинальным качеством и удобством подбора.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36576" indent="0">
              <a:buNone/>
            </a:pPr>
            <a:endParaRPr lang="ru-RU" dirty="0" smtClean="0"/>
          </a:p>
          <a:p>
            <a:r>
              <a:rPr lang="ru-RU" dirty="0" smtClean="0"/>
              <a:t>Пластиковые детали крепления кузовных элементов поставляются на многие автосборочные предприятия.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204" y="3456417"/>
            <a:ext cx="2425962" cy="156825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163" y="3456417"/>
            <a:ext cx="2350549" cy="156825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22" y="3456417"/>
            <a:ext cx="2350549" cy="156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95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6600"/>
                </a:solidFill>
              </a:rPr>
              <a:t>//</a:t>
            </a:r>
            <a:r>
              <a:rPr lang="en-US" sz="3600" b="1" dirty="0"/>
              <a:t> AMIWA: </a:t>
            </a:r>
            <a:r>
              <a:rPr lang="ru-RU" sz="3600" dirty="0" smtClean="0"/>
              <a:t>Щетки стеклоочистителя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7" y="1600200"/>
            <a:ext cx="7736189" cy="29446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Щетки </a:t>
            </a:r>
            <a:r>
              <a:rPr lang="ru-RU" dirty="0" smtClean="0"/>
              <a:t>стеклоочистителя </a:t>
            </a:r>
            <a:r>
              <a:rPr lang="en-US" dirty="0" smtClean="0"/>
              <a:t>//</a:t>
            </a:r>
            <a:r>
              <a:rPr lang="ru-RU" dirty="0"/>
              <a:t> AMIWA это :</a:t>
            </a:r>
          </a:p>
          <a:p>
            <a:r>
              <a:rPr lang="ru-RU" dirty="0"/>
              <a:t>Отличная видимость в любых условиях.</a:t>
            </a:r>
          </a:p>
          <a:p>
            <a:r>
              <a:rPr lang="ru-RU" dirty="0"/>
              <a:t>Уникальные конструктивные особенности.</a:t>
            </a:r>
          </a:p>
          <a:p>
            <a:r>
              <a:rPr lang="ru-RU" dirty="0"/>
              <a:t>Превосходное качество материалов.</a:t>
            </a:r>
          </a:p>
          <a:p>
            <a:r>
              <a:rPr lang="ru-RU" dirty="0"/>
              <a:t>Производство в соответствии с высокими стандартами производителя оригинального оборудования.</a:t>
            </a:r>
          </a:p>
          <a:p>
            <a:r>
              <a:rPr lang="ru-RU" dirty="0"/>
              <a:t>Эти характеристики щеток </a:t>
            </a:r>
            <a:r>
              <a:rPr lang="ru-RU" dirty="0" smtClean="0"/>
              <a:t>стеклоочистителей</a:t>
            </a:r>
            <a:r>
              <a:rPr lang="en-US" dirty="0" smtClean="0"/>
              <a:t> //</a:t>
            </a:r>
            <a:r>
              <a:rPr lang="ru-RU" dirty="0"/>
              <a:t> AMIWA обеспечат водителям безопасное и комфортное поле обзора в любую погоду.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36576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70" y="4644426"/>
            <a:ext cx="2700372" cy="180112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311" y="4644425"/>
            <a:ext cx="2700373" cy="18011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108" y="4644425"/>
            <a:ext cx="2700373" cy="180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81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// </a:t>
            </a:r>
            <a:r>
              <a:rPr lang="en-US" b="1" dirty="0" smtClean="0"/>
              <a:t>AMIWA</a:t>
            </a:r>
            <a:r>
              <a:rPr lang="en-US" dirty="0" smtClean="0"/>
              <a:t> </a:t>
            </a:r>
            <a:r>
              <a:rPr lang="en-US" sz="1600" dirty="0" smtClean="0"/>
              <a:t>auto spare parts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7638"/>
            <a:ext cx="7467600" cy="5009510"/>
          </a:xfrm>
        </p:spPr>
        <p:txBody>
          <a:bodyPr>
            <a:normAutofit fontScale="92500"/>
          </a:bodyPr>
          <a:lstStyle/>
          <a:p>
            <a:r>
              <a:rPr lang="en-US" b="1" dirty="0" err="1"/>
              <a:t>Страна</a:t>
            </a:r>
            <a:r>
              <a:rPr lang="en-US" b="1" dirty="0"/>
              <a:t>: </a:t>
            </a:r>
            <a:r>
              <a:rPr lang="en-US" dirty="0" err="1"/>
              <a:t>Южная</a:t>
            </a:r>
            <a:r>
              <a:rPr lang="en-US" dirty="0"/>
              <a:t> </a:t>
            </a:r>
            <a:r>
              <a:rPr lang="en-US" dirty="0" err="1"/>
              <a:t>Корея</a:t>
            </a:r>
            <a:endParaRPr lang="ru-RU" dirty="0"/>
          </a:p>
          <a:p>
            <a:r>
              <a:rPr lang="en-US" b="1" dirty="0" err="1"/>
              <a:t>Сайт</a:t>
            </a:r>
            <a:r>
              <a:rPr lang="en-US" b="1" dirty="0"/>
              <a:t> </a:t>
            </a:r>
            <a:r>
              <a:rPr lang="en-US" b="1" dirty="0" err="1"/>
              <a:t>производителя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u="sng" dirty="0" err="1" smtClean="0"/>
              <a:t>www.amiwa.kr</a:t>
            </a:r>
            <a:r>
              <a:rPr lang="en-US" b="1" dirty="0"/>
              <a:t> </a:t>
            </a:r>
            <a:endParaRPr lang="ru-RU" dirty="0"/>
          </a:p>
          <a:p>
            <a:r>
              <a:rPr lang="en-US" b="1" dirty="0" err="1"/>
              <a:t>Сайт</a:t>
            </a:r>
            <a:r>
              <a:rPr lang="en-US" b="1" dirty="0"/>
              <a:t> </a:t>
            </a:r>
            <a:r>
              <a:rPr lang="en-US" b="1" dirty="0" err="1"/>
              <a:t>представительства</a:t>
            </a:r>
            <a:r>
              <a:rPr lang="en-US" b="1" dirty="0"/>
              <a:t> </a:t>
            </a:r>
            <a:r>
              <a:rPr lang="en-US" b="1" dirty="0" err="1"/>
              <a:t>в</a:t>
            </a:r>
            <a:r>
              <a:rPr lang="en-US" b="1" dirty="0"/>
              <a:t> СНГ: </a:t>
            </a:r>
            <a:r>
              <a:rPr lang="en-US" u="sng" dirty="0" smtClean="0">
                <a:hlinkClick r:id="rId2"/>
              </a:rPr>
              <a:t>www.amiwa24.ru</a:t>
            </a:r>
            <a:endParaRPr lang="ru-RU" dirty="0"/>
          </a:p>
          <a:p>
            <a:r>
              <a:rPr lang="en-US" sz="1700" dirty="0" err="1"/>
              <a:t>Компания</a:t>
            </a:r>
            <a:r>
              <a:rPr lang="en-US" sz="1700" dirty="0"/>
              <a:t> </a:t>
            </a:r>
            <a:r>
              <a:rPr lang="en-US" sz="1700" dirty="0" err="1"/>
              <a:t>производит</a:t>
            </a:r>
            <a:r>
              <a:rPr lang="en-US" sz="1700" dirty="0"/>
              <a:t> </a:t>
            </a:r>
            <a:r>
              <a:rPr lang="en-US" sz="1700" dirty="0" err="1"/>
              <a:t>следующую</a:t>
            </a:r>
            <a:r>
              <a:rPr lang="en-US" sz="1700" dirty="0"/>
              <a:t> </a:t>
            </a:r>
            <a:r>
              <a:rPr lang="en-US" sz="1700" dirty="0" err="1"/>
              <a:t>продукцию</a:t>
            </a:r>
            <a:r>
              <a:rPr lang="en-US" sz="1700" dirty="0"/>
              <a:t>:</a:t>
            </a:r>
            <a:endParaRPr lang="ru-RU" sz="1700" dirty="0"/>
          </a:p>
          <a:p>
            <a:pPr lvl="0"/>
            <a:r>
              <a:rPr lang="en-US" sz="1700" dirty="0" err="1"/>
              <a:t>Тормозные</a:t>
            </a:r>
            <a:r>
              <a:rPr lang="en-US" sz="1700" dirty="0"/>
              <a:t> </a:t>
            </a:r>
            <a:r>
              <a:rPr lang="en-US" sz="1700" dirty="0" err="1" smtClean="0"/>
              <a:t>колодки</a:t>
            </a:r>
            <a:r>
              <a:rPr lang="en-US" sz="1700" dirty="0"/>
              <a:t> </a:t>
            </a:r>
            <a:r>
              <a:rPr lang="ru-RU" sz="1700" dirty="0" smtClean="0"/>
              <a:t>и диски, </a:t>
            </a:r>
            <a:r>
              <a:rPr lang="ru-RU" sz="1700" dirty="0" err="1" smtClean="0"/>
              <a:t>ремкомплекты</a:t>
            </a:r>
            <a:r>
              <a:rPr lang="ru-RU" sz="1700" dirty="0" smtClean="0"/>
              <a:t> тормозных суппортов;</a:t>
            </a:r>
            <a:endParaRPr lang="ru-RU" sz="1700" dirty="0"/>
          </a:p>
          <a:p>
            <a:pPr lvl="0"/>
            <a:r>
              <a:rPr lang="ru-RU" sz="1700" dirty="0" smtClean="0"/>
              <a:t>Элементы подвески и шасси</a:t>
            </a:r>
            <a:r>
              <a:rPr lang="en-US" sz="1700" dirty="0" smtClean="0"/>
              <a:t>;</a:t>
            </a:r>
            <a:endParaRPr lang="ru-RU" sz="1700" dirty="0"/>
          </a:p>
          <a:p>
            <a:pPr lvl="0"/>
            <a:r>
              <a:rPr lang="ru-RU" sz="1700" dirty="0" smtClean="0"/>
              <a:t>Амортизаторы и их части;</a:t>
            </a:r>
          </a:p>
          <a:p>
            <a:pPr lvl="0"/>
            <a:r>
              <a:rPr lang="ru-RU" sz="1700" dirty="0" smtClean="0"/>
              <a:t>Подшипники и ступицы</a:t>
            </a:r>
            <a:r>
              <a:rPr lang="en-US" sz="1700" dirty="0" smtClean="0"/>
              <a:t> OEM </a:t>
            </a:r>
            <a:r>
              <a:rPr lang="ru-RU" sz="1700" dirty="0" smtClean="0"/>
              <a:t>качества с применением смазки </a:t>
            </a:r>
            <a:r>
              <a:rPr lang="en-US" sz="1700" dirty="0" smtClean="0"/>
              <a:t>LOCTITE;</a:t>
            </a:r>
            <a:endParaRPr lang="ru-RU" sz="1700" dirty="0" smtClean="0"/>
          </a:p>
          <a:p>
            <a:pPr lvl="0"/>
            <a:r>
              <a:rPr lang="ru-RU" sz="1700" dirty="0" smtClean="0"/>
              <a:t>Автомобильные фильтры двигателя и салона;</a:t>
            </a:r>
          </a:p>
          <a:p>
            <a:pPr lvl="0"/>
            <a:r>
              <a:rPr lang="ru-RU" sz="1700" dirty="0" smtClean="0"/>
              <a:t>Лампы галогеновые и накаливания (на мощностях завода </a:t>
            </a:r>
            <a:r>
              <a:rPr lang="en-US" sz="1700" dirty="0" smtClean="0"/>
              <a:t>PHILIPS</a:t>
            </a:r>
            <a:r>
              <a:rPr lang="en-US" sz="1700" dirty="0"/>
              <a:t>) </a:t>
            </a:r>
            <a:r>
              <a:rPr lang="en-US" sz="1700" dirty="0" smtClean="0"/>
              <a:t>;</a:t>
            </a:r>
            <a:endParaRPr lang="ru-RU" sz="1700" dirty="0"/>
          </a:p>
          <a:p>
            <a:pPr lvl="0"/>
            <a:r>
              <a:rPr lang="ru-RU" sz="1700" dirty="0" smtClean="0"/>
              <a:t>Щетки стеклоочистителя.</a:t>
            </a:r>
            <a:endParaRPr lang="ru-RU" sz="17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738" y="111675"/>
            <a:ext cx="3204194" cy="179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6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// </a:t>
            </a:r>
            <a:r>
              <a:rPr lang="en-US" b="1" dirty="0"/>
              <a:t>AMIWA</a:t>
            </a:r>
            <a:r>
              <a:rPr lang="en-US" dirty="0"/>
              <a:t> </a:t>
            </a:r>
            <a:r>
              <a:rPr lang="en-US" sz="1800" dirty="0"/>
              <a:t>DISC &amp; SHOES </a:t>
            </a:r>
            <a:r>
              <a:rPr lang="en-US" sz="2400" dirty="0"/>
              <a:t>BRAKE PADS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45159"/>
            <a:ext cx="8125486" cy="3324884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Тормозные системы </a:t>
            </a:r>
            <a:r>
              <a:rPr lang="en-US" dirty="0" smtClean="0"/>
              <a:t>SPEED STOP </a:t>
            </a:r>
            <a:r>
              <a:rPr lang="ru-RU" dirty="0" smtClean="0"/>
              <a:t>от //</a:t>
            </a:r>
            <a:r>
              <a:rPr lang="en-US" dirty="0" smtClean="0"/>
              <a:t>AMIWA </a:t>
            </a:r>
            <a:r>
              <a:rPr lang="ru-RU" dirty="0" smtClean="0"/>
              <a:t>это лидер рынка в своем сегменте, отличные показатели по соотношению цена/качество, стабильность поставок и обширная номенклатура </a:t>
            </a:r>
            <a:r>
              <a:rPr lang="en-US" dirty="0" smtClean="0"/>
              <a:t>SPEED STOP </a:t>
            </a:r>
            <a:r>
              <a:rPr lang="ru-RU" dirty="0" smtClean="0"/>
              <a:t>позволяют</a:t>
            </a:r>
            <a:r>
              <a:rPr lang="en-US" dirty="0" smtClean="0"/>
              <a:t> </a:t>
            </a:r>
            <a:r>
              <a:rPr lang="ru-RU" dirty="0" smtClean="0"/>
              <a:t>оставаться лидером рынка.</a:t>
            </a:r>
            <a:endParaRPr lang="ru-RU" dirty="0"/>
          </a:p>
          <a:p>
            <a:r>
              <a:rPr lang="ru-RU" dirty="0" smtClean="0"/>
              <a:t>Тормозные колодки </a:t>
            </a:r>
            <a:r>
              <a:rPr lang="en-US" dirty="0" smtClean="0"/>
              <a:t>SPEED STOP </a:t>
            </a:r>
            <a:r>
              <a:rPr lang="ru-RU" dirty="0"/>
              <a:t>Серия </a:t>
            </a:r>
            <a:r>
              <a:rPr lang="en-US" dirty="0"/>
              <a:t>CD</a:t>
            </a:r>
            <a:r>
              <a:rPr lang="ru-RU" dirty="0"/>
              <a:t> (</a:t>
            </a:r>
            <a:r>
              <a:rPr lang="en-US" dirty="0"/>
              <a:t>COMFORTDRIVE</a:t>
            </a:r>
            <a:r>
              <a:rPr lang="ru-RU" dirty="0"/>
              <a:t>) – тормозная колодка нового поколения (фрикционная смесь используется для поставок на конвейеры автопроизводителей). Применение синтетического минерала </a:t>
            </a:r>
            <a:r>
              <a:rPr lang="en-US" dirty="0"/>
              <a:t>KVAZIT</a:t>
            </a:r>
            <a:r>
              <a:rPr lang="ru-RU" dirty="0"/>
              <a:t>, и низкомолекулярных частиц компаунда </a:t>
            </a:r>
            <a:r>
              <a:rPr lang="en-US" dirty="0"/>
              <a:t>FECA </a:t>
            </a:r>
            <a:r>
              <a:rPr lang="ru-RU" dirty="0"/>
              <a:t>позволяет приобретать тормозной колодке этой серии исключительные характеристики по торможению и температурной стабильности при низком абразивном воздействии на тормозной диск. Степень жесткости фрикционной смеси: средняя (мягкая).</a:t>
            </a:r>
          </a:p>
          <a:p>
            <a:r>
              <a:rPr lang="ru-RU" dirty="0" smtClean="0"/>
              <a:t>Тормозные диски из высококачественной серой стали произведены на высокоточном оборудовании полностью автоматического цикла. Соответствие оригинальному изделию по качественным характеристикам и весу изделия гарантировано нашим заводом-изготовителем. Нулевая центровка позволяет добиться идеальной балансировки диска, что так необходимо для качественного тормозного диска. </a:t>
            </a:r>
          </a:p>
          <a:p>
            <a:r>
              <a:rPr lang="ru-RU" dirty="0" err="1" smtClean="0"/>
              <a:t>Ремкомплекты</a:t>
            </a:r>
            <a:r>
              <a:rPr lang="ru-RU" dirty="0" smtClean="0"/>
              <a:t> тормозных суппортов – комплектация необходимыми элементами и высококачественной керамической смазкой, выдерживающей рабочие температуры до 1200С, позволяет производить ремонты дорогостоящих тормозных суппортов за бюджетные средства.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93" y="4454652"/>
            <a:ext cx="3112008" cy="20513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994" y="4424172"/>
            <a:ext cx="3199254" cy="208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4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// </a:t>
            </a:r>
            <a:r>
              <a:rPr lang="en-US" b="1" dirty="0" smtClean="0"/>
              <a:t>AMIWA</a:t>
            </a:r>
            <a:r>
              <a:rPr lang="ru-RU" b="1" dirty="0" smtClean="0"/>
              <a:t>:</a:t>
            </a:r>
            <a:r>
              <a:rPr lang="en-US" dirty="0" smtClean="0"/>
              <a:t> </a:t>
            </a:r>
            <a:r>
              <a:rPr lang="ru-RU" sz="2800" dirty="0" smtClean="0"/>
              <a:t>Фильтры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45159"/>
            <a:ext cx="7129604" cy="274618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Компания</a:t>
            </a:r>
            <a:r>
              <a:rPr lang="en-US" dirty="0" smtClean="0"/>
              <a:t> //</a:t>
            </a:r>
            <a:r>
              <a:rPr lang="ru-RU" dirty="0"/>
              <a:t> AMIWA производит широкий ассортимент воздушных, масляных, и салонных фильтров для легковых автомобилей и коммерческого транспорта.</a:t>
            </a:r>
          </a:p>
          <a:p>
            <a:r>
              <a:rPr lang="ru-RU" dirty="0"/>
              <a:t>При производстве </a:t>
            </a:r>
            <a:r>
              <a:rPr lang="ru-RU" dirty="0" smtClean="0"/>
              <a:t>фильтров</a:t>
            </a:r>
            <a:r>
              <a:rPr lang="en-US" dirty="0" smtClean="0"/>
              <a:t> //</a:t>
            </a:r>
            <a:r>
              <a:rPr lang="ru-RU" dirty="0"/>
              <a:t> AMIWA используются материалы и комплектующие высокого качества от мировых лидеров, а также современное оборудование , что позволяет соответствовать высоким стандартам ведущих производителей фильтров.</a:t>
            </a:r>
          </a:p>
          <a:p>
            <a:r>
              <a:rPr lang="ru-RU" dirty="0"/>
              <a:t>На данный момент ассортимент постоянно увеличивается. Характеристики фильтров </a:t>
            </a:r>
            <a:r>
              <a:rPr lang="en-US" dirty="0" smtClean="0"/>
              <a:t>// </a:t>
            </a:r>
            <a:r>
              <a:rPr lang="ru-RU" dirty="0" smtClean="0"/>
              <a:t>AMIWA</a:t>
            </a:r>
            <a:r>
              <a:rPr lang="en-US" b="1" dirty="0" smtClean="0"/>
              <a:t> </a:t>
            </a:r>
            <a:r>
              <a:rPr lang="ru-RU" dirty="0" smtClean="0"/>
              <a:t>полностью </a:t>
            </a:r>
            <a:r>
              <a:rPr lang="ru-RU" dirty="0"/>
              <a:t>соответствуют требованиям заводов-производителей автомобилей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4291343"/>
            <a:ext cx="3121152" cy="20817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978" y="4291343"/>
            <a:ext cx="3121152" cy="208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631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//</a:t>
            </a:r>
            <a:r>
              <a:rPr lang="en-US" b="1" dirty="0" smtClean="0"/>
              <a:t> AMIWA: </a:t>
            </a:r>
            <a:r>
              <a:rPr lang="ru-RU" sz="2700" b="1" dirty="0"/>
              <a:t>Э</a:t>
            </a:r>
            <a:r>
              <a:rPr lang="ru-RU" sz="2700" b="1" dirty="0" smtClean="0"/>
              <a:t>лементы подвески автомобилей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Рычаги подвески – соответствие оригиналу на 100%</a:t>
            </a:r>
          </a:p>
          <a:p>
            <a:r>
              <a:rPr lang="ru-RU" dirty="0" err="1" smtClean="0"/>
              <a:t>Сайлентблоки</a:t>
            </a:r>
            <a:r>
              <a:rPr lang="ru-RU" dirty="0" smtClean="0"/>
              <a:t> – основная расходная деталь подвески, в нашем каталоге более 1000 видов резинометаллических деталей.</a:t>
            </a:r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r>
              <a:rPr lang="ru-RU" dirty="0" smtClean="0"/>
              <a:t>Использование низкотемпературного каучука и качественных компаундных материалов позволяет гарантировать стабильную работу </a:t>
            </a:r>
            <a:r>
              <a:rPr lang="ru-RU" dirty="0" err="1" smtClean="0"/>
              <a:t>сайлентблока</a:t>
            </a:r>
            <a:r>
              <a:rPr lang="ru-RU" dirty="0" smtClean="0"/>
              <a:t> даже при температурах ниже - 42С.</a:t>
            </a:r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75" y="3168713"/>
            <a:ext cx="2354405" cy="15703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093" y="3168713"/>
            <a:ext cx="2525917" cy="15729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23" y="3168713"/>
            <a:ext cx="2354406" cy="157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68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//</a:t>
            </a:r>
            <a:r>
              <a:rPr lang="en-US" b="1" dirty="0" smtClean="0"/>
              <a:t> AMIWA: </a:t>
            </a:r>
            <a:r>
              <a:rPr lang="ru-RU" sz="2700" b="1" dirty="0"/>
              <a:t>Э</a:t>
            </a:r>
            <a:r>
              <a:rPr lang="ru-RU" sz="2700" b="1" dirty="0" smtClean="0"/>
              <a:t>лементы подвески автомобилей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877" y="1600199"/>
            <a:ext cx="7141675" cy="4031056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Подшипники торговой </a:t>
            </a:r>
            <a:r>
              <a:rPr lang="ru-RU" dirty="0" smtClean="0"/>
              <a:t>марки</a:t>
            </a:r>
            <a:r>
              <a:rPr lang="en-US" dirty="0" smtClean="0"/>
              <a:t> //</a:t>
            </a:r>
            <a:r>
              <a:rPr lang="ru-RU" dirty="0"/>
              <a:t> AMIWA производятся на высокотехнологичном производстве </a:t>
            </a:r>
            <a:r>
              <a:rPr lang="ru-RU" dirty="0" err="1"/>
              <a:t>Gemag</a:t>
            </a:r>
            <a:r>
              <a:rPr lang="ru-RU" dirty="0"/>
              <a:t> AG в корейском городе </a:t>
            </a:r>
            <a:r>
              <a:rPr lang="ru-RU" dirty="0" err="1"/>
              <a:t>Инчон</a:t>
            </a:r>
            <a:r>
              <a:rPr lang="ru-RU" dirty="0" smtClean="0"/>
              <a:t>. Компания </a:t>
            </a:r>
            <a:r>
              <a:rPr lang="en-US" dirty="0" smtClean="0"/>
              <a:t>//</a:t>
            </a:r>
            <a:r>
              <a:rPr lang="ru-RU" dirty="0"/>
              <a:t> AMIWA производит подшипники на совместном предприятии концерна </a:t>
            </a:r>
            <a:r>
              <a:rPr lang="ru-RU" dirty="0" err="1"/>
              <a:t>Gemag</a:t>
            </a:r>
            <a:r>
              <a:rPr lang="ru-RU" dirty="0"/>
              <a:t> AG (Германия) и SKF (Швеция). Подшипники с этого предприятия полностью поставляются на все ведущие предприятия Южной Кореи, и особенно на конвейеры автоконцернов. Использование высокоточного производственного оборудования </a:t>
            </a:r>
            <a:r>
              <a:rPr lang="ru-RU" dirty="0" err="1"/>
              <a:t>Gemag</a:t>
            </a:r>
            <a:r>
              <a:rPr lang="ru-RU" dirty="0"/>
              <a:t> AG (Германия), </a:t>
            </a:r>
            <a:r>
              <a:rPr lang="ru-RU" dirty="0" err="1"/>
              <a:t>Nakamura</a:t>
            </a:r>
            <a:r>
              <a:rPr lang="ru-RU" dirty="0"/>
              <a:t> и </a:t>
            </a:r>
            <a:r>
              <a:rPr lang="ru-RU" dirty="0" err="1"/>
              <a:t>Citizen</a:t>
            </a:r>
            <a:r>
              <a:rPr lang="ru-RU" dirty="0"/>
              <a:t> (Япония) позволяют добиться исключительной точности, сталь с лучших японских и южно-корейских сталелитейных концернов, занимающих ведущие места в мире по производству высококачественной стали позволит обеспечить гарантию узлов автомобилей на длительные сроки.</a:t>
            </a:r>
          </a:p>
          <a:p>
            <a:r>
              <a:rPr lang="ru-RU" dirty="0"/>
              <a:t>При производстве используется особый способ обработки внутренне-подвижного механизма - высокоточный обрабатывающий центр </a:t>
            </a:r>
            <a:r>
              <a:rPr lang="ru-RU" dirty="0" err="1"/>
              <a:t>Gemag</a:t>
            </a:r>
            <a:r>
              <a:rPr lang="ru-RU" dirty="0"/>
              <a:t>, который полирует поверхность до зеркальной поверхности, позволяет свести к минимуму преждевременный износ подшипника</a:t>
            </a:r>
            <a:r>
              <a:rPr lang="ru-RU" dirty="0" smtClean="0"/>
              <a:t>.</a:t>
            </a:r>
          </a:p>
          <a:p>
            <a:r>
              <a:rPr lang="ru-RU" dirty="0"/>
              <a:t>Использование консистентной смазки компании SK </a:t>
            </a:r>
            <a:r>
              <a:rPr lang="ru-RU" dirty="0" err="1"/>
              <a:t>Lubricants</a:t>
            </a:r>
            <a:r>
              <a:rPr lang="ru-RU" dirty="0"/>
              <a:t> позволяет использовать подшипники в предельных </a:t>
            </a:r>
            <a:r>
              <a:rPr lang="ru-RU" dirty="0" smtClean="0"/>
              <a:t>нагрузках </a:t>
            </a:r>
            <a:r>
              <a:rPr lang="ru-RU" dirty="0"/>
              <a:t>при максимально низких температурах</a:t>
            </a:r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257" y="4979997"/>
            <a:ext cx="2500236" cy="16676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523" y="4979997"/>
            <a:ext cx="1741255" cy="166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8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//</a:t>
            </a:r>
            <a:r>
              <a:rPr lang="en-US" b="1" dirty="0"/>
              <a:t> AMIWA: </a:t>
            </a:r>
            <a:r>
              <a:rPr lang="ru-RU" sz="2700" b="1" dirty="0"/>
              <a:t>Элементы </a:t>
            </a:r>
            <a:r>
              <a:rPr lang="ru-RU" sz="2700" b="1" dirty="0" smtClean="0"/>
              <a:t>подвески автомобилей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7638"/>
            <a:ext cx="7835774" cy="443846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Шаровые опоры рычагов – применяются оригинальные ф -пластовые втулки шарового механизма и высококачественная смазка </a:t>
            </a:r>
            <a:r>
              <a:rPr lang="en-US" dirty="0" smtClean="0"/>
              <a:t>MOBIL</a:t>
            </a:r>
            <a:r>
              <a:rPr lang="ru-RU" dirty="0" smtClean="0"/>
              <a:t> внутри.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Стабилизаторы поперечной устойчивости и их наконечники, а так же наконечники и тяги рулевого управления – оригинальное качество по доступной цене.</a:t>
            </a:r>
          </a:p>
          <a:p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67" y="2505803"/>
            <a:ext cx="2502136" cy="16689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48" y="2505803"/>
            <a:ext cx="2518011" cy="16794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67" y="5103634"/>
            <a:ext cx="2502136" cy="155364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48" y="5098815"/>
            <a:ext cx="2571939" cy="155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03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//</a:t>
            </a:r>
            <a:r>
              <a:rPr lang="en-US" b="1" dirty="0"/>
              <a:t> AMIWA: </a:t>
            </a:r>
            <a:r>
              <a:rPr lang="ru-RU" sz="2700" b="1" dirty="0"/>
              <a:t>Элементы </a:t>
            </a:r>
            <a:r>
              <a:rPr lang="ru-RU" sz="2700" b="1" dirty="0" smtClean="0"/>
              <a:t>трансмиссии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206150" cy="425739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ШРУСы</a:t>
            </a:r>
            <a:r>
              <a:rPr lang="ru-RU" dirty="0" smtClean="0"/>
              <a:t> и приводы, карданные валы и их части – непременная часть ответственной перед своими клиентами компании – мы производим </a:t>
            </a:r>
            <a:r>
              <a:rPr lang="ru-RU" dirty="0" err="1" smtClean="0"/>
              <a:t>шрусы</a:t>
            </a:r>
            <a:r>
              <a:rPr lang="ru-RU" dirty="0" smtClean="0"/>
              <a:t> холодного прессования с закаленной частью шарнирного механизма.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Использование в комплекте смазки </a:t>
            </a:r>
            <a:r>
              <a:rPr lang="en-US" dirty="0" smtClean="0"/>
              <a:t>MOBIL </a:t>
            </a:r>
            <a:r>
              <a:rPr lang="ru-RU" dirty="0" smtClean="0"/>
              <a:t>и </a:t>
            </a:r>
            <a:r>
              <a:rPr lang="en-US" dirty="0" smtClean="0"/>
              <a:t>SK Lubricants.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29" y="3395048"/>
            <a:ext cx="2568046" cy="17133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751" y="3395048"/>
            <a:ext cx="2586123" cy="172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6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6600"/>
                </a:solidFill>
              </a:rPr>
              <a:t>//</a:t>
            </a:r>
            <a:r>
              <a:rPr lang="en-US" sz="3600" b="1" dirty="0"/>
              <a:t> AMIWA: </a:t>
            </a:r>
            <a:r>
              <a:rPr lang="ru-RU" sz="3600" b="1" dirty="0"/>
              <a:t>Элементы </a:t>
            </a:r>
            <a:r>
              <a:rPr lang="ru-RU" sz="3600" b="1" dirty="0" smtClean="0"/>
              <a:t>трансмиссии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Крестовины, детали редукторов мостов и раздаточных коробок передач, АКП</a:t>
            </a:r>
            <a:r>
              <a:rPr lang="en-US" dirty="0" smtClean="0"/>
              <a:t> </a:t>
            </a:r>
            <a:r>
              <a:rPr lang="ru-RU" dirty="0" smtClean="0"/>
              <a:t>и МКП, полуоси в сборе и карданные передачи из стали и </a:t>
            </a:r>
            <a:r>
              <a:rPr lang="ru-RU" dirty="0" err="1" smtClean="0"/>
              <a:t>углеволокна</a:t>
            </a:r>
            <a:r>
              <a:rPr lang="ru-RU" dirty="0"/>
              <a:t> </a:t>
            </a:r>
            <a:r>
              <a:rPr lang="ru-RU" dirty="0" smtClean="0"/>
              <a:t>полностью повторяют оригинальные изделия для завода изготовителя, обладая более бюджетной ценой.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0124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Техническая.thmx</Template>
  <TotalTime>1803</TotalTime>
  <Words>447</Words>
  <Application>Microsoft Office PowerPoint</Application>
  <PresentationFormat>Экран (4:3)</PresentationFormat>
  <Paragraphs>96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Wingdings 2</vt:lpstr>
      <vt:lpstr>Техническая</vt:lpstr>
      <vt:lpstr>// AMIWA Auto spare parts SYSTEM</vt:lpstr>
      <vt:lpstr>// AMIWA auto spare parts</vt:lpstr>
      <vt:lpstr>// AMIWA DISC &amp; SHOES BRAKE PADS</vt:lpstr>
      <vt:lpstr>// AMIWA: Фильтры</vt:lpstr>
      <vt:lpstr>// AMIWA: Элементы подвески автомобилей</vt:lpstr>
      <vt:lpstr>// AMIWA: Элементы подвески автомобилей</vt:lpstr>
      <vt:lpstr>// AMIWA: Элементы подвески автомобилей</vt:lpstr>
      <vt:lpstr>// AMIWA: Элементы трансмиссии</vt:lpstr>
      <vt:lpstr>// AMIWA: Элементы трансмиссии</vt:lpstr>
      <vt:lpstr>// AMIWA: Детали крепления кузова</vt:lpstr>
      <vt:lpstr>// AMIWA: Щетки стеклоочистителя</vt:lpstr>
    </vt:vector>
  </TitlesOfParts>
  <Company>vddv@bk.ru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// AMIWA BRAKE SYSTEM</dc:title>
  <dc:creator>Vladimir Dmitriev</dc:creator>
  <cp:lastModifiedBy>Анастасия Апакина</cp:lastModifiedBy>
  <cp:revision>21</cp:revision>
  <dcterms:created xsi:type="dcterms:W3CDTF">2014-01-29T14:42:11Z</dcterms:created>
  <dcterms:modified xsi:type="dcterms:W3CDTF">2016-05-04T14:54:39Z</dcterms:modified>
</cp:coreProperties>
</file>